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275" r:id="rId23"/>
    <p:sldId id="282" r:id="rId24"/>
    <p:sldId id="287" r:id="rId25"/>
    <p:sldId id="288" r:id="rId26"/>
    <p:sldId id="283" r:id="rId27"/>
    <p:sldId id="290" r:id="rId28"/>
    <p:sldId id="296" r:id="rId29"/>
    <p:sldId id="284" r:id="rId30"/>
    <p:sldId id="295" r:id="rId31"/>
    <p:sldId id="292" r:id="rId32"/>
    <p:sldId id="285" r:id="rId33"/>
    <p:sldId id="291" r:id="rId34"/>
    <p:sldId id="294" r:id="rId35"/>
    <p:sldId id="286" r:id="rId36"/>
    <p:sldId id="289" r:id="rId37"/>
    <p:sldId id="293" r:id="rId38"/>
    <p:sldId id="29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897"/>
  </p:normalViewPr>
  <p:slideViewPr>
    <p:cSldViewPr snapToGrid="0" snapToObjects="1">
      <p:cViewPr varScale="1">
        <p:scale>
          <a:sx n="81" d="100"/>
          <a:sy n="81" d="100"/>
        </p:scale>
        <p:origin x="96" y="6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CBE-20ED-1545-95E9-880AED193E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BA8A-2345-294C-BF1C-446128065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CBE-20ED-1545-95E9-880AED193E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BA8A-2345-294C-BF1C-446128065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CBE-20ED-1545-95E9-880AED193E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BA8A-2345-294C-BF1C-446128065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2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CBE-20ED-1545-95E9-880AED193E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BA8A-2345-294C-BF1C-446128065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4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CBE-20ED-1545-95E9-880AED193E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BA8A-2345-294C-BF1C-446128065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CBE-20ED-1545-95E9-880AED193E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BA8A-2345-294C-BF1C-446128065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7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CBE-20ED-1545-95E9-880AED193E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BA8A-2345-294C-BF1C-446128065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4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CBE-20ED-1545-95E9-880AED193E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BA8A-2345-294C-BF1C-446128065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9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CBE-20ED-1545-95E9-880AED193E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BA8A-2345-294C-BF1C-446128065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CBE-20ED-1545-95E9-880AED193E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BA8A-2345-294C-BF1C-446128065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CBE-20ED-1545-95E9-880AED193E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BA8A-2345-294C-BF1C-446128065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6CBE-20ED-1545-95E9-880AED193E6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9BA8A-2345-294C-BF1C-446128065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1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9.jp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4.jpe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Tools and Equipment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960" y="4762500"/>
            <a:ext cx="8534400" cy="1752600"/>
          </a:xfrm>
        </p:spPr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National Junior Swine Association</a:t>
            </a:r>
          </a:p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Skillathon Resource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Ear Tagger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Some shows or events may require an ear tag as an additional form of identification.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ear tagger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is shown below with some examples of ear tags.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Ear Tagger is used to put tags in pigs ears.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Tags are used to identify pigs. </a:t>
            </a:r>
          </a:p>
          <a:p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813" y="4531985"/>
            <a:ext cx="2499813" cy="1877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034" y="4037344"/>
            <a:ext cx="3376629" cy="221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6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349" b="14336"/>
          <a:stretch/>
        </p:blipFill>
        <p:spPr>
          <a:xfrm>
            <a:off x="8170398" y="4903470"/>
            <a:ext cx="2737338" cy="1897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Tools: Pipe/Whip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When showing in the ring, you want to use a driving utensil that is familiar to the pig. 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You want to have control of your animal. 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Some animals respond better to whips, and some respond better to pipes. 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pipe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and the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whip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are the most common types of driving utensils in the swine industry.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t="29566" b="21974"/>
          <a:stretch/>
        </p:blipFill>
        <p:spPr>
          <a:xfrm>
            <a:off x="1123950" y="5628959"/>
            <a:ext cx="6607076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5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90" y="346562"/>
            <a:ext cx="3492500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Clippers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1591"/>
            <a:ext cx="10972800" cy="4525963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You want to make sure your pig is presented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properly on show day.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By using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clippers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such as these in addition to various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head guards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you can trim your pig’s hair and make your project ready for the winner’s circle. 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Be sure to check any hair length requirements before trimming your pigs for specific upcoming shows.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66" y="4720644"/>
            <a:ext cx="4364454" cy="1454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46" y="5097606"/>
            <a:ext cx="1886124" cy="1668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27673" y="411611"/>
            <a:ext cx="173379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Clippers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7900" y="6243340"/>
            <a:ext cx="208430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Guards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8289" y="5448053"/>
            <a:ext cx="1549532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Clipper Blades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Nipple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Nipple waters are used as a way to provide continuous clean drinking water for pigs. 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Keeping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your pigs hydrated is a key component to their growth and success in the show ring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450" y="4000458"/>
            <a:ext cx="3361593" cy="224106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13" y="3270152"/>
            <a:ext cx="3142818" cy="31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2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Respiratory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These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respiratory masks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can be worn when entering swine facilities. 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These can prevent the transmission of zoonotic diseases and is a necessary precaution, especially in large swine operations.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These masks can also prevent the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inhalation of dust and other substances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that could be harmful.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10" y="3768364"/>
            <a:ext cx="301752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8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Herder/Sorting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Herder boards (sorting boards)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can be used to help with stubborn or difficult pigs. 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They can help load pigs on the trailer or separate pigs from fighting in the ring. 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Many people who work the ring</a:t>
            </a: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at shows carry a herder board to </a:t>
            </a: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assist them in penning pigs, separating </a:t>
            </a: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fights, and keeping pigs out of corners.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540" y="3339353"/>
            <a:ext cx="4140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9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Plastic Boots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When entering swine facilities, it is important to wear these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plastic boots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 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These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help prevent the spread of disease from operation to operation. 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Wearing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these boots is a good way to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practice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sound herd health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management and biosecurity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453" y="4968815"/>
            <a:ext cx="1665124" cy="16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77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Tooth Nippers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When processing a litter of pigs, it is important to clip the needle teeth and clip the tail.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By clipping the needle teeth, you are getting rid of four very sharp teeth that could cause the sow discomfort when nursing.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Tails are also docked so that they are not too long and get stepped on by the mother or the other piglets.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Tail docking is often accompanied with iodine as well to prevent infection.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 pair of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tooth nippers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such as this will serve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to clip the needle teeth and dock the tail.</a:t>
            </a:r>
          </a:p>
        </p:txBody>
      </p:sp>
      <p:pic>
        <p:nvPicPr>
          <p:cNvPr id="4" name="Picture 4" descr="Tooth Nipper - Stainless Ste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7" b="16219"/>
          <a:stretch/>
        </p:blipFill>
        <p:spPr bwMode="auto">
          <a:xfrm>
            <a:off x="8424496" y="4549140"/>
            <a:ext cx="3157903" cy="211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7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Pig Snare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Sometimes, a snare is necessary to use in order to give a pig a shot or to trim difficult areas on your pig’s body when clipping for a show.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Pictured below is an example of a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snare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that could be used for such purposes.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668" y="4071396"/>
            <a:ext cx="635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41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Thermometers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such as this can be used to take your pig’s temperature when it may seem to be sick.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normal temperature for a pig is between 101.5 and 102.5 degrees Fahrenheit.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t="7659" r="5851" b="5532"/>
          <a:stretch/>
        </p:blipFill>
        <p:spPr>
          <a:xfrm>
            <a:off x="5806440" y="3463290"/>
            <a:ext cx="32004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2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charset="0"/>
                <a:ea typeface="Times New Roman" charset="0"/>
                <a:cs typeface="Times New Roman" charset="0"/>
              </a:rPr>
              <a:t>Learning Objectives</a:t>
            </a:r>
            <a:endParaRPr lang="en-US" sz="5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This resource should teach you how to identify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ools and equipment that are utilized in the swine industry. </a:t>
            </a: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Upon completing this resource, you should be able to:</a:t>
            </a:r>
          </a:p>
          <a:p>
            <a:pPr lvl="1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Identify the tool or equipment by its correct name</a:t>
            </a:r>
          </a:p>
          <a:p>
            <a:pPr lvl="1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Understand the purpose for the tool and its use in the industry</a:t>
            </a:r>
          </a:p>
          <a:p>
            <a:pPr lvl="1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Comprehend how to safely and effectively utilize the tool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Insemination Breeding Rods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insemination rods, or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spirettes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to inseminate a gilt or sow with boar semen.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using the rod, it should be inserted at a slightly upward angle (45 degree angle) and be turned counterclockwise until it locks into the cervix. If using a foam tip rod, it does not need to be turned. 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breeding rod is locked into place, the semen tube can be placed in the tip of the rod.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14069"/>
            <a:ext cx="5334000" cy="1422400"/>
          </a:xfrm>
          <a:prstGeom prst="rect">
            <a:avLst/>
          </a:prstGeom>
        </p:spPr>
      </p:pic>
      <p:pic>
        <p:nvPicPr>
          <p:cNvPr id="1034" name="Picture 10" descr="Complete Blue Foam Catheter - View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87" y="4593855"/>
            <a:ext cx="2066028" cy="206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Self Feeder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This is an examples of a type of self-feeder for swine. 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Many hogs are put on a self-feeding diet, especially early in their life. 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Through this, they have unlimited access</a:t>
            </a: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 to food throughout the day.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063" y="3086100"/>
            <a:ext cx="3566005" cy="356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CHECK!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21197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following quiz to see what you learned about tools and equipment in the swine industry.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4180114" y="4595751"/>
            <a:ext cx="3930733" cy="1710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 Quiz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 tool is pictured below?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99" y="1676472"/>
            <a:ext cx="6096000" cy="16256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840675" y="4108862"/>
            <a:ext cx="2814452" cy="102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Thermometer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840675" y="5541818"/>
            <a:ext cx="2814452" cy="102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Spirette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6656119" y="5541818"/>
            <a:ext cx="2814452" cy="102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Scalpel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656119" y="4108862"/>
            <a:ext cx="2814452" cy="102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Syringe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356" y="2214747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that this tool is used for artificial insemination.  Which tool would be helpful in artificial insemination?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0703" y="556644"/>
            <a:ext cx="4270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4548249" y="4346369"/>
            <a:ext cx="3028208" cy="18050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4505" y="449767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4290953" y="4524498"/>
            <a:ext cx="3158836" cy="2113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Question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60" y="1943113"/>
            <a:ext cx="6096000" cy="162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8977" y="1793174"/>
            <a:ext cx="3431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spirette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otherwise known as an artificial insemination rod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You would primarily use a scalpel during _________.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840675" y="4771901"/>
            <a:ext cx="2814452" cy="102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Weaning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1840675" y="2656609"/>
            <a:ext cx="2814452" cy="102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Farrowing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134595" y="4771901"/>
            <a:ext cx="2814452" cy="102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 Notching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6172200" y="2656609"/>
            <a:ext cx="2814452" cy="102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Castrating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87236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about what each of these tools would be used for.  Remember a scalpel is like a small surgical knife.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0703" y="556644"/>
            <a:ext cx="4270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4548249" y="4346369"/>
            <a:ext cx="3028208" cy="18050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4505" y="449767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4290953" y="4524498"/>
            <a:ext cx="3158836" cy="2113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Question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0676" y="2322704"/>
            <a:ext cx="8431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scalpel would be used in castration.  Good work!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What should be placed in the image below?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4" y="1849153"/>
            <a:ext cx="4084831" cy="4403837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632857" y="1960419"/>
            <a:ext cx="2814452" cy="102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Plastic Boots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632857" y="3165764"/>
            <a:ext cx="2814452" cy="102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Feed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632857" y="4383617"/>
            <a:ext cx="2814452" cy="102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Needles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632857" y="5552346"/>
            <a:ext cx="2814452" cy="102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513"/>
            <a:ext cx="109728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Ear Notcher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ear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notcher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tool is used to notch the ears of baby pigs.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Ear notching is used to identify the pigs.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Ear notching is typically done within 7 days of birth, and is often accompanied with iodine to prevent any infection from occurring.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**You </a:t>
            </a:r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can learn more about how to ear notch and how to read ear </a:t>
            </a:r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notches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the section titled “Ear Notching”.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4823854"/>
            <a:ext cx="3431544" cy="1743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4" y="4149015"/>
            <a:ext cx="4657137" cy="24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6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4505" y="449767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4290953" y="4524498"/>
            <a:ext cx="3158836" cy="2113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Question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3818" y="1626919"/>
            <a:ext cx="76239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needles should be placed in a puncture-proof sharps container.  This prevents the spread of disease and infection and prevents injury from needles.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2555669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about what you would place in these containers!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0703" y="556644"/>
            <a:ext cx="4270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4512624" y="4346369"/>
            <a:ext cx="3028208" cy="18050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Which tool is an ear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notcher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2761" y="1394778"/>
            <a:ext cx="4375547" cy="2222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Tooth Nipper - Stainless Stee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067" y="1326567"/>
            <a:ext cx="2511371" cy="25113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4191" y="3963668"/>
            <a:ext cx="2662763" cy="26627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Content Placeholder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89" y="4630970"/>
            <a:ext cx="6443905" cy="19527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6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359" y="2555669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back and review the tools and equipment if needed!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0703" y="556644"/>
            <a:ext cx="4270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4548249" y="4346369"/>
            <a:ext cx="3028208" cy="18050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4505" y="449767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4314703" y="4524498"/>
            <a:ext cx="3158836" cy="2113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Question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4431" y="1959429"/>
            <a:ext cx="8562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Job!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correctly selected the ear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notcher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Which of the following helps prevent the spread of disease and/or infection?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905000" y="2437906"/>
            <a:ext cx="3358738" cy="1697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Wearing plastic boots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1884219" y="4401293"/>
            <a:ext cx="3379519" cy="1794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Spraying iodine on docked tails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6935190" y="4401293"/>
            <a:ext cx="3208316" cy="1794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options help with prevention.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935190" y="2386446"/>
            <a:ext cx="3208314" cy="1748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a respiratory mask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784763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may be true…but read all of the choices!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0703" y="556644"/>
            <a:ext cx="4270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4512624" y="4346369"/>
            <a:ext cx="3028208" cy="18050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4505" y="449767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hlinkClick r:id="rId2" action="ppaction://hlinksldjump"/>
          </p:cNvPr>
          <p:cNvSpPr/>
          <p:nvPr/>
        </p:nvSpPr>
        <p:spPr>
          <a:xfrm>
            <a:off x="4203872" y="3871356"/>
            <a:ext cx="3574473" cy="2505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Quiz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2556" y="1739126"/>
            <a:ext cx="7505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Good!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actions will help prevent disease and infection!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379" y="414140"/>
            <a:ext cx="1162594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CONGRATULATIONS!</a:t>
            </a:r>
          </a:p>
          <a:p>
            <a:pPr algn="ctr"/>
            <a:r>
              <a:rPr lang="en-US" sz="5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completed the “Tools and Equipment”</a:t>
            </a:r>
          </a:p>
          <a:p>
            <a:pPr algn="ctr"/>
            <a:r>
              <a:rPr lang="en-US" sz="5400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Skillathon</a:t>
            </a:r>
            <a:r>
              <a:rPr lang="en-US" sz="54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Resource!</a:t>
            </a:r>
          </a:p>
          <a:p>
            <a:pPr algn="ctr"/>
            <a:r>
              <a:rPr lang="en-US" sz="5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 working hard to learn about the</a:t>
            </a:r>
          </a:p>
          <a:p>
            <a:pPr algn="ctr"/>
            <a:r>
              <a:rPr lang="en-US" sz="54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Industry!</a:t>
            </a:r>
            <a:endParaRPr lang="en-US" sz="5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Syringe/Needles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Syringes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are used to administer medications to animals.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They are typically plastic and have measurements down the side to properly measure the correct dose of medicine.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It is extremely important to replace the needle after using and to place old needles in a safe, puncture-proof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sharps container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80928">
            <a:off x="4935368" y="4762766"/>
            <a:ext cx="5158741" cy="1376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26" y="4234650"/>
            <a:ext cx="2256933" cy="2433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2075" y="6320474"/>
            <a:ext cx="270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Sharps Container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3095" y="5664499"/>
            <a:ext cx="125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Syringe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0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 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dose injector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is a safe way to ensure that each animal gets the proper dose.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Since human error can lead to the use of both too much and too little medication, a dose injector can be programmed to allow a producer to use medications effectively.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3725492"/>
            <a:ext cx="3121560" cy="312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3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6" r="4575" b="17978"/>
          <a:stretch/>
        </p:blipFill>
        <p:spPr>
          <a:xfrm rot="16200000">
            <a:off x="8462253" y="3694829"/>
            <a:ext cx="3204440" cy="2489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scalpel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is a common tool that is used in castration.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scalpel is used to make either two vertical cuts or one horizontal cut to the scrotum followed by cutting the spermatic cord and removing the testes.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1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3920490"/>
            <a:ext cx="2594610" cy="2594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0237471" cy="4525963"/>
          </a:xfrm>
        </p:spPr>
        <p:txBody>
          <a:bodyPr/>
          <a:lstStyle/>
          <a:p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Preg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-tone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is an ultrasonic pregnancy detector.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uses ultrasound to detect amniotic fluid present during pregnancy.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this fluid is detected, the instrument produces a loud, continuous tone, indicating that the animal is pregnant.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animal is not pregnant, it produces an intermittent (static) recurring tone.  </a:t>
            </a:r>
            <a:endParaRPr 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5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17" y="3386356"/>
            <a:ext cx="3499183" cy="3499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 Snare and OB Forceps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An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OB snare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OB forceps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are tools utilized during farrowing. 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If the sow is having trouble, these tools can provide assistance to remove piglets.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NOTE: You should have practice using these before as you could harm the sow and/or the piglet if used improperly.   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05" y="5135948"/>
            <a:ext cx="4149596" cy="12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7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Livestock Marking Crayons/Paint 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order to identify which pigs have been treated in a facility, farmers may use a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livestock marking crayon, or paint stick,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identify the animals</a:t>
            </a:r>
            <a:r>
              <a:rPr lang="en-US" dirty="0"/>
              <a:t>. 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90" y="3159870"/>
            <a:ext cx="3175000" cy="317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44" y="3553660"/>
            <a:ext cx="3901244" cy="27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5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1462</Words>
  <Application>Microsoft Office PowerPoint</Application>
  <PresentationFormat>Widescreen</PresentationFormat>
  <Paragraphs>160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Office Theme</vt:lpstr>
      <vt:lpstr>Tools and Equipment</vt:lpstr>
      <vt:lpstr>Learning Objectives</vt:lpstr>
      <vt:lpstr>Ear Notcher</vt:lpstr>
      <vt:lpstr>Syringe/Needles</vt:lpstr>
      <vt:lpstr>Dose Injector</vt:lpstr>
      <vt:lpstr>Scalpel</vt:lpstr>
      <vt:lpstr>Preg-Tone</vt:lpstr>
      <vt:lpstr>OB Snare and OB Forceps</vt:lpstr>
      <vt:lpstr>Livestock Marking Crayons/Paint Stick</vt:lpstr>
      <vt:lpstr>Ear Tagger</vt:lpstr>
      <vt:lpstr>Show Tools: Pipe/Whip</vt:lpstr>
      <vt:lpstr>Clippers</vt:lpstr>
      <vt:lpstr>Nipple Water</vt:lpstr>
      <vt:lpstr>Respiratory Mask</vt:lpstr>
      <vt:lpstr>Herder/Sorting Board</vt:lpstr>
      <vt:lpstr>Plastic Boots</vt:lpstr>
      <vt:lpstr>Tooth Nippers</vt:lpstr>
      <vt:lpstr>Pig Snare</vt:lpstr>
      <vt:lpstr>Thermometer</vt:lpstr>
      <vt:lpstr>Artificial Insemination Breeding Rods</vt:lpstr>
      <vt:lpstr>Self Feeder</vt:lpstr>
      <vt:lpstr>KNOWLEDGE CHECK!</vt:lpstr>
      <vt:lpstr>1. What tool is pictured below? </vt:lpstr>
      <vt:lpstr>PowerPoint Presentation</vt:lpstr>
      <vt:lpstr>PowerPoint Presentation</vt:lpstr>
      <vt:lpstr>2.  You would primarily use a scalpel during _________.</vt:lpstr>
      <vt:lpstr>PowerPoint Presentation</vt:lpstr>
      <vt:lpstr>PowerPoint Presentation</vt:lpstr>
      <vt:lpstr>3. What should be placed in the image below?</vt:lpstr>
      <vt:lpstr>PowerPoint Presentation</vt:lpstr>
      <vt:lpstr>PowerPoint Presentation</vt:lpstr>
      <vt:lpstr>4. Which tool is an ear notcher?</vt:lpstr>
      <vt:lpstr>PowerPoint Presentation</vt:lpstr>
      <vt:lpstr>PowerPoint Presentation</vt:lpstr>
      <vt:lpstr>5. Which of the following helps prevent the spread of disease and/or infection?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Brunt</dc:creator>
  <cp:lastModifiedBy>NJSAIntern</cp:lastModifiedBy>
  <cp:revision>62</cp:revision>
  <dcterms:created xsi:type="dcterms:W3CDTF">2016-03-29T11:17:20Z</dcterms:created>
  <dcterms:modified xsi:type="dcterms:W3CDTF">2017-03-24T14:53:04Z</dcterms:modified>
</cp:coreProperties>
</file>